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5" y="-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CA75-CC2D-44DD-97C7-1021F12D6B54}" type="datetimeFigureOut">
              <a:rPr lang="ru-RU" smtClean="0"/>
              <a:t>13.09.2025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E91D7B-F2BC-44DF-825B-9978F62F09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CA75-CC2D-44DD-97C7-1021F12D6B54}" type="datetimeFigureOut">
              <a:rPr lang="ru-RU" smtClean="0"/>
              <a:t>13.09.2025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1D7B-F2BC-44DF-825B-9978F62F09C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BE91D7B-F2BC-44DF-825B-9978F62F09C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CA75-CC2D-44DD-97C7-1021F12D6B54}" type="datetimeFigureOut">
              <a:rPr lang="ru-RU" smtClean="0"/>
              <a:t>13.09.2025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CA75-CC2D-44DD-97C7-1021F12D6B54}" type="datetimeFigureOut">
              <a:rPr lang="ru-RU" smtClean="0"/>
              <a:t>13.09.2025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BE91D7B-F2BC-44DF-825B-9978F62F09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CA75-CC2D-44DD-97C7-1021F12D6B54}" type="datetimeFigureOut">
              <a:rPr lang="ru-RU" smtClean="0"/>
              <a:t>13.09.2025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E91D7B-F2BC-44DF-825B-9978F62F09C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CB6CA75-CC2D-44DD-97C7-1021F12D6B54}" type="datetimeFigureOut">
              <a:rPr lang="ru-RU" smtClean="0"/>
              <a:t>13.09.2025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1D7B-F2BC-44DF-825B-9978F62F09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CA75-CC2D-44DD-97C7-1021F12D6B54}" type="datetimeFigureOut">
              <a:rPr lang="ru-RU" smtClean="0"/>
              <a:t>13.09.2025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BE91D7B-F2BC-44DF-825B-9978F62F09C9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CA75-CC2D-44DD-97C7-1021F12D6B54}" type="datetimeFigureOut">
              <a:rPr lang="ru-RU" smtClean="0"/>
              <a:t>13.09.2025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BE91D7B-F2BC-44DF-825B-9978F62F0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CA75-CC2D-44DD-97C7-1021F12D6B54}" type="datetimeFigureOut">
              <a:rPr lang="ru-RU" smtClean="0"/>
              <a:t>13.09.2025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E91D7B-F2BC-44DF-825B-9978F62F0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E91D7B-F2BC-44DF-825B-9978F62F09C9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CA75-CC2D-44DD-97C7-1021F12D6B54}" type="datetimeFigureOut">
              <a:rPr lang="ru-RU" smtClean="0"/>
              <a:t>13.09.2025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BE91D7B-F2BC-44DF-825B-9978F62F09C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CB6CA75-CC2D-44DD-97C7-1021F12D6B54}" type="datetimeFigureOut">
              <a:rPr lang="ru-RU" smtClean="0"/>
              <a:t>13.09.2025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CB6CA75-CC2D-44DD-97C7-1021F12D6B54}" type="datetimeFigureOut">
              <a:rPr lang="ru-RU" smtClean="0"/>
              <a:t>13.09.2025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E91D7B-F2BC-44DF-825B-9978F62F09C9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157192"/>
            <a:ext cx="3632448" cy="62292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Выполнила: Юшкова </a:t>
            </a:r>
            <a:r>
              <a:rPr lang="ru-RU" sz="1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Василина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Андреевна</a:t>
            </a:r>
          </a:p>
          <a:p>
            <a:pPr algn="l"/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Группа: 113</a:t>
            </a:r>
            <a:endParaRPr lang="ru-RU" sz="1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920880" cy="27363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Обработка информации средствами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Microsoft Excel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Презентация по предмету</a:t>
            </a:r>
            <a:b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«Информационное обеспечение в профессии.»</a:t>
            </a:r>
            <a:endParaRPr lang="ru-RU" sz="1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 экрана 2025-09-13 1715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53133"/>
            <a:ext cx="8640960" cy="5351733"/>
          </a:xfrm>
          <a:prstGeom prst="rect">
            <a:avLst/>
          </a:prstGeom>
        </p:spPr>
      </p:pic>
      <p:sp>
        <p:nvSpPr>
          <p:cNvPr id="3" name="Стрелка вверх 2"/>
          <p:cNvSpPr/>
          <p:nvPr/>
        </p:nvSpPr>
        <p:spPr>
          <a:xfrm>
            <a:off x="179512" y="1556792"/>
            <a:ext cx="484632" cy="576064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51720" y="18864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Сводная таблица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 экрана 2025-09-13 1744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29752"/>
            <a:ext cx="8640960" cy="5398495"/>
          </a:xfrm>
          <a:prstGeom prst="rect">
            <a:avLst/>
          </a:prstGeom>
        </p:spPr>
      </p:pic>
      <p:sp>
        <p:nvSpPr>
          <p:cNvPr id="4" name="Стрелка вверх 3"/>
          <p:cNvSpPr/>
          <p:nvPr/>
        </p:nvSpPr>
        <p:spPr>
          <a:xfrm>
            <a:off x="7956376" y="1700808"/>
            <a:ext cx="484632" cy="576064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987824" y="18864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Анализ данных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 информации в </a:t>
            </a:r>
            <a:r>
              <a:rPr lang="en-US" dirty="0" smtClean="0"/>
              <a:t>Excel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Обработка информации в </a:t>
            </a:r>
            <a:r>
              <a:rPr lang="en-US" dirty="0" smtClean="0"/>
              <a:t>Excel</a:t>
            </a:r>
            <a:r>
              <a:rPr lang="ru-RU" dirty="0" smtClean="0"/>
              <a:t> включает форматирование, вычисления с помощью формул и функций,</a:t>
            </a:r>
            <a:r>
              <a:rPr lang="en-US" dirty="0" smtClean="0"/>
              <a:t> </a:t>
            </a:r>
            <a:r>
              <a:rPr lang="ru-RU" dirty="0" smtClean="0"/>
              <a:t>сортировку и фильтрацию данных, а также использование инструментов для анализа.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Форматирование.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Изменение внешнего вида ячеек и данных в них без изменения их фактического значения.</a:t>
            </a:r>
          </a:p>
          <a:p>
            <a:r>
              <a:rPr lang="ru-RU" dirty="0" smtClean="0"/>
              <a:t>Чтобы провести форматирование, выделите ячейки, затем на вкладке «Главная» используйте опции во вкладках «Шрифт», «Число», «Стили» и выберите нужные настройки.</a:t>
            </a:r>
          </a:p>
          <a:p>
            <a:r>
              <a:rPr lang="ru-RU" dirty="0" smtClean="0"/>
              <a:t>Помимо изменения внешнего вида ячеек, можно работать с числами и превращать диапазон ячеек в стилизованную таблицу.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нимок экрана 2025-09-13 14475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8604448" cy="5075033"/>
          </a:xfrm>
          <a:prstGeom prst="rect">
            <a:avLst/>
          </a:prstGeom>
          <a:ln>
            <a:noFill/>
            <a:prstDash val="solid"/>
          </a:ln>
        </p:spPr>
      </p:pic>
      <p:sp>
        <p:nvSpPr>
          <p:cNvPr id="14" name="Стрелка вверх 13"/>
          <p:cNvSpPr/>
          <p:nvPr/>
        </p:nvSpPr>
        <p:spPr>
          <a:xfrm>
            <a:off x="899592" y="1700808"/>
            <a:ext cx="432048" cy="504056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3995936" y="1700808"/>
            <a:ext cx="432048" cy="504056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5220072" y="1700808"/>
            <a:ext cx="432048" cy="504056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Вычисления с помощью формул и функций.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Формулы нужны для выполнения вычислений с использованием знаков (+,-,*,</a:t>
            </a:r>
            <a:r>
              <a:rPr lang="en-US" dirty="0" smtClean="0"/>
              <a:t>/)</a:t>
            </a:r>
            <a:r>
              <a:rPr lang="ru-RU" dirty="0" smtClean="0"/>
              <a:t> и ссылок на ячейки.</a:t>
            </a:r>
          </a:p>
          <a:p>
            <a:r>
              <a:rPr lang="ru-RU" dirty="0" smtClean="0"/>
              <a:t>Функции нужны для более сложных задач, таких как суммирование, поиск или статистический анализ(СУММ, СРЗНАЧ, МИН, МАКС, ЕСЛИ и т.д.).</a:t>
            </a:r>
          </a:p>
          <a:p>
            <a:r>
              <a:rPr lang="ru-RU" dirty="0" smtClean="0"/>
              <a:t>И там, и там написание начинают со знака равенства, а для ввода выбираются ячейки и используется строка формул над таблицей.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051720" y="1166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Формула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4" y="30689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Функция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Рисунок 5" descr="Снимок экрана 2025-09-13 1642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6673"/>
            <a:ext cx="4971517" cy="2952328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7" name="Рисунок 6" descr="Снимок экрана 2025-09-13 1642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429000"/>
            <a:ext cx="5040560" cy="2962358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Сортировка и фильтрация данных в </a:t>
            </a:r>
            <a:r>
              <a:rPr lang="en-US" dirty="0" smtClean="0"/>
              <a:t>Excel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Сортировка упорядочивает данные, изменяя их порядок на основе выбранных критериев.</a:t>
            </a:r>
          </a:p>
          <a:p>
            <a:r>
              <a:rPr lang="ru-RU" dirty="0" smtClean="0"/>
              <a:t>Фильтрация скрывает строки, не соответствующие заданным условиям, оставляя только нужные данные.</a:t>
            </a:r>
          </a:p>
          <a:p>
            <a:r>
              <a:rPr lang="ru-RU" dirty="0" smtClean="0"/>
              <a:t>Функции сортировки и фильтрации находятся во </a:t>
            </a:r>
            <a:r>
              <a:rPr lang="ru-RU" dirty="0" err="1" smtClean="0"/>
              <a:t>во</a:t>
            </a:r>
            <a:r>
              <a:rPr lang="ru-RU" dirty="0" smtClean="0"/>
              <a:t> вкладке «Редактирование» в разделе «Сортировка и фильтр».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нимок экрана 2025-09-13 1700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40429"/>
            <a:ext cx="8640960" cy="53771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 для анализа.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Этими инструментами являются «Сводные таблицы»(</a:t>
            </a:r>
            <a:r>
              <a:rPr lang="ru-RU" dirty="0" smtClean="0"/>
              <a:t>находятся на вкладке «Вставка</a:t>
            </a:r>
            <a:r>
              <a:rPr lang="ru-RU" dirty="0" smtClean="0"/>
              <a:t>») и «Анализ данных»(находится на вкладке «Данные» в разделе анализ).</a:t>
            </a:r>
          </a:p>
          <a:p>
            <a:r>
              <a:rPr lang="ru-RU" dirty="0" smtClean="0"/>
              <a:t>Сводные таблицы используются для суммирования и выявления тенденций.</a:t>
            </a:r>
          </a:p>
          <a:p>
            <a:r>
              <a:rPr lang="ru-RU" dirty="0" smtClean="0"/>
              <a:t>Анализ данных включает в себя инструменты: корреляция(оценка связи между двумя наборами данных), регрессия(моделирование зависимости одной переменной от другой), гистограмма(визуализация распределения данных).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180</TotalTime>
  <Words>304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Обработка информации средствами Microsoft Excel.  Презентация по предмету  «Информационное обеспечение в профессии.»</vt:lpstr>
      <vt:lpstr>Обработка информации в Excel.</vt:lpstr>
      <vt:lpstr>Форматирование.</vt:lpstr>
      <vt:lpstr>Слайд 4</vt:lpstr>
      <vt:lpstr>Вычисления с помощью формул и функций.</vt:lpstr>
      <vt:lpstr>Слайд 6</vt:lpstr>
      <vt:lpstr>Сортировка и фильтрация данных в Excel.</vt:lpstr>
      <vt:lpstr>Слайд 8</vt:lpstr>
      <vt:lpstr>Инструменты для анализа.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Обработка информации средствами Microsoft Excel.  Презентация по предмету  «Информационное обеспечение в профессии.»</dc:title>
  <dc:creator>Vasilina</dc:creator>
  <cp:lastModifiedBy>Vasilina</cp:lastModifiedBy>
  <cp:revision>18</cp:revision>
  <dcterms:created xsi:type="dcterms:W3CDTF">2025-09-13T07:49:31Z</dcterms:created>
  <dcterms:modified xsi:type="dcterms:W3CDTF">2025-09-13T10:49:42Z</dcterms:modified>
</cp:coreProperties>
</file>